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>
        <p:scale>
          <a:sx n="103" d="100"/>
          <a:sy n="103" d="100"/>
        </p:scale>
        <p:origin x="-2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FCD-D0C5-4C83-B2E3-D2890DDDDE93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A92-B629-4F7F-A051-74DAEEFDA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FCD-D0C5-4C83-B2E3-D2890DDDDE93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A92-B629-4F7F-A051-74DAEEFDA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FCD-D0C5-4C83-B2E3-D2890DDDDE93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A92-B629-4F7F-A051-74DAEEFDA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FCD-D0C5-4C83-B2E3-D2890DDDDE93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A92-B629-4F7F-A051-74DAEEFDA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FCD-D0C5-4C83-B2E3-D2890DDDDE93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A92-B629-4F7F-A051-74DAEEFDA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FCD-D0C5-4C83-B2E3-D2890DDDDE93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A92-B629-4F7F-A051-74DAEEFDA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FCD-D0C5-4C83-B2E3-D2890DDDDE93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A92-B629-4F7F-A051-74DAEEFDA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FCD-D0C5-4C83-B2E3-D2890DDDDE93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D76A92-B629-4F7F-A051-74DAEEFDAB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FCD-D0C5-4C83-B2E3-D2890DDDDE93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A92-B629-4F7F-A051-74DAEEFDA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FCD-D0C5-4C83-B2E3-D2890DDDDE93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FD76A92-B629-4F7F-A051-74DAEEFDA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7F6BFCD-D0C5-4C83-B2E3-D2890DDDDE93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A92-B629-4F7F-A051-74DAEEFDA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F6BFCD-D0C5-4C83-B2E3-D2890DDDDE93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FD76A92-B629-4F7F-A051-74DAEEFDA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incidentmap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Intelligence Assignment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600200"/>
            <a:ext cx="648004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IS6833 – </a:t>
            </a:r>
            <a:r>
              <a:rPr lang="en-US" dirty="0" err="1" smtClean="0"/>
              <a:t>Sauter</a:t>
            </a:r>
            <a:r>
              <a:rPr lang="en-US" dirty="0" smtClean="0"/>
              <a:t> – Spring 2012</a:t>
            </a:r>
          </a:p>
          <a:p>
            <a:r>
              <a:rPr lang="en-US" dirty="0" err="1" smtClean="0"/>
              <a:t>Kuo-Luen</a:t>
            </a:r>
            <a:r>
              <a:rPr lang="en-US" dirty="0" smtClean="0"/>
              <a:t> (Alan) Chang</a:t>
            </a:r>
          </a:p>
          <a:p>
            <a:r>
              <a:rPr lang="en-US" dirty="0"/>
              <a:t>Curt </a:t>
            </a:r>
            <a:r>
              <a:rPr lang="en-US" dirty="0" err="1"/>
              <a:t>Rozycki</a:t>
            </a:r>
            <a:endParaRPr lang="en-US" dirty="0"/>
          </a:p>
          <a:p>
            <a:r>
              <a:rPr lang="en-US" dirty="0" smtClean="0"/>
              <a:t>Kristopher Turner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2157" cy="269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75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Dashboard Ex. Global Incident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66850"/>
            <a:ext cx="69850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057" y="1030265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http://www.globalincidentmap.com/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693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Proposal (Utilize BI to solve Violent Crime in STL)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Neighborhood demographic data could warehoused</a:t>
            </a:r>
          </a:p>
          <a:p>
            <a:r>
              <a:rPr lang="en-US" dirty="0" smtClean="0"/>
              <a:t>Then mined for trends linking neighborhood demographics to probability for violent crime</a:t>
            </a:r>
          </a:p>
          <a:p>
            <a:r>
              <a:rPr lang="en-US" dirty="0" smtClean="0"/>
              <a:t>Use characteristics of specific crimes to extract data trends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49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Decisions supported by 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allocate resources</a:t>
            </a:r>
          </a:p>
          <a:p>
            <a:r>
              <a:rPr lang="en-US" dirty="0" smtClean="0"/>
              <a:t>What neighborhoods to have greatest police presence a.  officers b. sub-stations</a:t>
            </a:r>
          </a:p>
          <a:p>
            <a:r>
              <a:rPr lang="en-US" dirty="0" smtClean="0"/>
              <a:t>Where to fund youth programs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96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utilized and managed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Census data</a:t>
            </a:r>
          </a:p>
          <a:p>
            <a:r>
              <a:rPr lang="en-US" dirty="0" smtClean="0"/>
              <a:t>Homicide data</a:t>
            </a:r>
          </a:p>
          <a:p>
            <a:r>
              <a:rPr lang="en-US" dirty="0" smtClean="0"/>
              <a:t>Other violent crime</a:t>
            </a:r>
          </a:p>
          <a:p>
            <a:r>
              <a:rPr lang="en-US" dirty="0" smtClean="0"/>
              <a:t>Fire arms</a:t>
            </a:r>
          </a:p>
          <a:p>
            <a:r>
              <a:rPr lang="en-US" dirty="0" smtClean="0"/>
              <a:t>Number people who rent versus own</a:t>
            </a:r>
          </a:p>
          <a:p>
            <a:r>
              <a:rPr lang="en-US" dirty="0" smtClean="0"/>
              <a:t>Occupation of residents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459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map showing number of violent crimes by neighborhood</a:t>
            </a:r>
          </a:p>
          <a:p>
            <a:r>
              <a:rPr lang="en-US" dirty="0" smtClean="0"/>
              <a:t>Number of residents with a criminal record</a:t>
            </a:r>
          </a:p>
          <a:p>
            <a:pPr lvl="1"/>
            <a:r>
              <a:rPr lang="en-US" dirty="0" smtClean="0"/>
              <a:t>Include repeat offenders</a:t>
            </a:r>
          </a:p>
          <a:p>
            <a:pPr lvl="1"/>
            <a:r>
              <a:rPr lang="en-US" dirty="0" smtClean="0"/>
              <a:t>Include nature of crime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55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Dashboard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Dash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803942" cy="563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93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analytics Provided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neighborhood reports</a:t>
            </a:r>
          </a:p>
          <a:p>
            <a:r>
              <a:rPr lang="en-US" dirty="0" smtClean="0"/>
              <a:t>Reports showing virtual map of exact crime locations</a:t>
            </a:r>
          </a:p>
          <a:p>
            <a:r>
              <a:rPr lang="en-US" dirty="0" smtClean="0"/>
              <a:t>Maps with color codes for neighborhood red = dangerous, orange = at risk, green = good</a:t>
            </a:r>
          </a:p>
          <a:p>
            <a:r>
              <a:rPr lang="en-US" dirty="0" smtClean="0"/>
              <a:t>Real time crime indicator</a:t>
            </a:r>
          </a:p>
          <a:p>
            <a:r>
              <a:rPr lang="en-US" dirty="0" smtClean="0"/>
              <a:t>Smart phone app for crime "real time"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77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Crime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Attracts more residents</a:t>
            </a:r>
          </a:p>
          <a:p>
            <a:pPr lvl="2"/>
            <a:r>
              <a:rPr lang="en-US" dirty="0" smtClean="0"/>
              <a:t>Healthier and happier</a:t>
            </a:r>
          </a:p>
          <a:p>
            <a:pPr lvl="2"/>
            <a:r>
              <a:rPr lang="en-US" dirty="0" smtClean="0"/>
              <a:t>Less stress, more security</a:t>
            </a:r>
          </a:p>
          <a:p>
            <a:r>
              <a:rPr lang="en-US" dirty="0" smtClean="0"/>
              <a:t>Attracts new businesses</a:t>
            </a:r>
          </a:p>
          <a:p>
            <a:r>
              <a:rPr lang="en-US" dirty="0" smtClean="0"/>
              <a:t>Increases Property Value</a:t>
            </a:r>
          </a:p>
          <a:p>
            <a:r>
              <a:rPr lang="en-US" dirty="0" smtClean="0"/>
              <a:t>Decrease Tax Inflation</a:t>
            </a:r>
          </a:p>
          <a:p>
            <a:pPr lvl="2"/>
            <a:r>
              <a:rPr lang="en-US" dirty="0" smtClean="0"/>
              <a:t>Less crime, less jails and prisons</a:t>
            </a:r>
          </a:p>
          <a:p>
            <a:r>
              <a:rPr lang="en-US" dirty="0" smtClean="0"/>
              <a:t>Less hospital visits </a:t>
            </a:r>
          </a:p>
          <a:p>
            <a:pPr lvl="2"/>
            <a:r>
              <a:rPr lang="en-US" dirty="0" smtClean="0"/>
              <a:t>Lower insurance rates in low risk environments</a:t>
            </a:r>
          </a:p>
        </p:txBody>
      </p:sp>
    </p:spTree>
    <p:extLst>
      <p:ext uri="{BB962C8B-B14F-4D97-AF65-F5344CB8AC3E}">
        <p14:creationId xmlns="" xmlns:p14="http://schemas.microsoft.com/office/powerpoint/2010/main" val="81234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Expensive to implement software</a:t>
            </a:r>
          </a:p>
          <a:p>
            <a:r>
              <a:rPr lang="en-US" dirty="0" smtClean="0"/>
              <a:t>Expensive to train Police force</a:t>
            </a:r>
          </a:p>
          <a:p>
            <a:r>
              <a:rPr lang="en-US" dirty="0" smtClean="0"/>
              <a:t>Expensive to analyze and collect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STL pop. = 356,587 x $42.11 = </a:t>
            </a:r>
            <a:r>
              <a:rPr lang="en-US" b="1" dirty="0" smtClean="0">
                <a:solidFill>
                  <a:srgbClr val="FF0000"/>
                </a:solidFill>
              </a:rPr>
              <a:t>$15mil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0208078"/>
              </p:ext>
            </p:extLst>
          </p:nvPr>
        </p:nvGraphicFramePr>
        <p:xfrm>
          <a:off x="1600200" y="3352799"/>
          <a:ext cx="5562600" cy="2057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611"/>
                <a:gridCol w="1389179"/>
                <a:gridCol w="1789450"/>
                <a:gridCol w="1483360"/>
              </a:tblGrid>
              <a:tr h="5951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Census Year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Total Population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Census Cost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Average Cost per Person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9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1970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203,302,031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$247,653,000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$1.22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9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1980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226,542,199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$1,078,488,000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$4.76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9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1990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248,718,301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$2,492,830,000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$10.02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9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281,421,906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$4.5 Billion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$15.99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6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2010*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308,745,538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$13 Billion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$42.11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38785893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103</TotalTime>
  <Words>297</Words>
  <Application>Microsoft Office PowerPoint</Application>
  <PresentationFormat>On-screen Show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Business Intelligence Assignment</vt:lpstr>
      <vt:lpstr>Proposal (Utilize BI to solve Violent Crime in STL)</vt:lpstr>
      <vt:lpstr>Example Decisions supported by BI</vt:lpstr>
      <vt:lpstr>Data utilized and managed</vt:lpstr>
      <vt:lpstr>Dashboards</vt:lpstr>
      <vt:lpstr>Dashboard Example</vt:lpstr>
      <vt:lpstr>Specific analytics Provided</vt:lpstr>
      <vt:lpstr>Low Crime Benefits</vt:lpstr>
      <vt:lpstr>Barriers</vt:lpstr>
      <vt:lpstr>Dashboard Ex. Global Incident Map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Assignment</dc:title>
  <dc:creator>Instructional Computing</dc:creator>
  <cp:lastModifiedBy>ibinstitute</cp:lastModifiedBy>
  <cp:revision>11</cp:revision>
  <dcterms:created xsi:type="dcterms:W3CDTF">2012-04-24T01:47:04Z</dcterms:created>
  <dcterms:modified xsi:type="dcterms:W3CDTF">2012-04-30T21:40:41Z</dcterms:modified>
</cp:coreProperties>
</file>